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jWWPXdCtaB0yfzQ5b12qDGOutK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customschemas.google.com/relationships/presentationmetadata" Target="metadata"/><Relationship Id="rId10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8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 rot="5400000">
            <a:off x="3998119" y="-1210468"/>
            <a:ext cx="41957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" type="body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" type="body"/>
          </p:nvPr>
        </p:nvSpPr>
        <p:spPr>
          <a:xfrm>
            <a:off x="839788" y="17526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2" type="body"/>
          </p:nvPr>
        </p:nvSpPr>
        <p:spPr>
          <a:xfrm>
            <a:off x="839788" y="2666999"/>
            <a:ext cx="5157787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3" type="body"/>
          </p:nvPr>
        </p:nvSpPr>
        <p:spPr>
          <a:xfrm>
            <a:off x="6172200" y="17526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4" type="body"/>
          </p:nvPr>
        </p:nvSpPr>
        <p:spPr>
          <a:xfrm>
            <a:off x="6172200" y="2666999"/>
            <a:ext cx="5183188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6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Google Shape;7;p7"/>
          <p:cNvPicPr preferRelativeResize="0"/>
          <p:nvPr/>
        </p:nvPicPr>
        <p:blipFill rotWithShape="1">
          <a:blip r:embed="rId1">
            <a:alphaModFix amt="35000"/>
          </a:blip>
          <a:srcRect b="0" l="0" r="0" t="0"/>
          <a:stretch/>
        </p:blipFill>
        <p:spPr>
          <a:xfrm>
            <a:off x="0" y="1"/>
            <a:ext cx="12192000" cy="1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7"/>
          <p:cNvSpPr txBox="1"/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b="1" i="0" sz="4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7"/>
          <p:cNvSpPr txBox="1"/>
          <p:nvPr>
            <p:ph idx="1" type="body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Relationship Id="rId4" Type="http://schemas.openxmlformats.org/officeDocument/2006/relationships/hyperlink" Target="https://youtu.be/lZjHSfEq4E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0" y="1"/>
            <a:ext cx="12192000" cy="1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1" name="Google Shape;91;p1"/>
          <p:cNvSpPr/>
          <p:nvPr/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rotWithShape="1">
            <a:blip r:embed="rId4">
              <a:alphaModFix amt="20000"/>
            </a:blip>
            <a:tile algn="tl" flip="none" tx="88900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"/>
          <p:cNvSpPr txBox="1"/>
          <p:nvPr>
            <p:ph type="ctrTitle"/>
          </p:nvPr>
        </p:nvSpPr>
        <p:spPr>
          <a:xfrm>
            <a:off x="6553200" y="586992"/>
            <a:ext cx="4953000" cy="1664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venir"/>
              <a:buNone/>
            </a:pPr>
            <a:r>
              <a:rPr lang="en-US" sz="3700">
                <a:solidFill>
                  <a:schemeClr val="dk2"/>
                </a:solidFill>
              </a:rPr>
              <a:t>COVO</a:t>
            </a:r>
            <a:br>
              <a:rPr lang="en-US" sz="3700">
                <a:solidFill>
                  <a:schemeClr val="dk2"/>
                </a:solidFill>
              </a:rPr>
            </a:br>
            <a:r>
              <a:rPr lang="en-US" sz="3700">
                <a:solidFill>
                  <a:schemeClr val="dk2"/>
                </a:solidFill>
              </a:rPr>
              <a:t>TOUCHLESS</a:t>
            </a:r>
            <a:br>
              <a:rPr lang="en-US" sz="3700">
                <a:solidFill>
                  <a:schemeClr val="dk2"/>
                </a:solidFill>
              </a:rPr>
            </a:br>
            <a:r>
              <a:rPr lang="en-US" sz="3700">
                <a:solidFill>
                  <a:schemeClr val="dk2"/>
                </a:solidFill>
              </a:rPr>
              <a:t>DOORBELL</a:t>
            </a: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552" y="1109972"/>
            <a:ext cx="47244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>
            <p:ph idx="1" type="subTitle"/>
          </p:nvPr>
        </p:nvSpPr>
        <p:spPr>
          <a:xfrm>
            <a:off x="6553200" y="2411653"/>
            <a:ext cx="4952681" cy="37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2"/>
                </a:solidFill>
              </a:rPr>
              <a:t>Group B4 -SUB ZERO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Prateek Sharawat (102003428)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Abhishek Vohra (102003439)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Aditya Singh Rathore (102003424)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Aradhya Singhi (102003387)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Deepankar Varma (102003431)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Sarisha Aggarwal (102003445)</a:t>
            </a:r>
            <a:endParaRPr/>
          </a:p>
          <a:p>
            <a:pPr indent="11430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About</a:t>
            </a:r>
            <a:endParaRPr/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This project is based on the ideology that prevention is better than cure. We have made a completely contactless doorbell system so as to minimize the spread of COVID-19.</a:t>
            </a:r>
            <a:endParaRPr/>
          </a:p>
        </p:txBody>
      </p:sp>
      <p:pic>
        <p:nvPicPr>
          <p:cNvPr descr="A picture containing icon&#10;&#10;Description automatically generated"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2999" y="3594575"/>
            <a:ext cx="2808765" cy="280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reveal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Salient Features</a:t>
            </a:r>
            <a:endParaRPr/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838200" y="1949450"/>
            <a:ext cx="10835936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b="0" i="0" lang="en-US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1. Totally contactless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0" i="0" lang="en-US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2. Fast And Reliable Temperature Detection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0" i="0" lang="en-US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3. Different sounds during the operation for better understanding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0" i="0" lang="en-US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4. LCD Display for makes it more user friendly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0" i="0" lang="en-US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5. Compact in size and a totally new concept in the market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0" i="0" lang="en-US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6. Use of NeoPixel Strips makes it more attractive</a:t>
            </a:r>
            <a:endParaRPr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&#10;&#10;Description automatically generated"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0702" y="365760"/>
            <a:ext cx="2802976" cy="210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838200" y="1847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Circuit Diagram</a:t>
            </a:r>
            <a:endParaRPr/>
          </a:p>
        </p:txBody>
      </p:sp>
      <p:pic>
        <p:nvPicPr>
          <p:cNvPr id="115" name="Google Shape;115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827" y="1510348"/>
            <a:ext cx="9156345" cy="494834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Temperature Detection</a:t>
            </a:r>
            <a:endParaRPr/>
          </a:p>
        </p:txBody>
      </p:sp>
      <p:pic>
        <p:nvPicPr>
          <p:cNvPr descr="Graphical user interface, diagram&#10;&#10;Description automatically generated" id="121" name="Google Shape;121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763" l="17493" r="13423" t="28132"/>
          <a:stretch/>
        </p:blipFill>
        <p:spPr>
          <a:xfrm>
            <a:off x="371475" y="1857375"/>
            <a:ext cx="51530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diagram&#10;&#10;Description automatically generated" id="122" name="Google Shape;122;p5"/>
          <p:cNvPicPr preferRelativeResize="0"/>
          <p:nvPr/>
        </p:nvPicPr>
        <p:blipFill rotWithShape="1">
          <a:blip r:embed="rId4">
            <a:alphaModFix/>
          </a:blip>
          <a:srcRect b="1047" l="19398" r="10277" t="31933"/>
          <a:stretch/>
        </p:blipFill>
        <p:spPr>
          <a:xfrm>
            <a:off x="6389800" y="2933700"/>
            <a:ext cx="5330714" cy="285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/>
          <p:nvPr/>
        </p:nvSpPr>
        <p:spPr>
          <a:xfrm>
            <a:off x="371475" y="5144868"/>
            <a:ext cx="49963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4E5E0"/>
                </a:solidFill>
                <a:latin typeface="Avenir"/>
                <a:ea typeface="Avenir"/>
                <a:cs typeface="Avenir"/>
                <a:sym typeface="Avenir"/>
              </a:rPr>
              <a:t>Green lights glow as the temperature is within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4E5E0"/>
                </a:solidFill>
                <a:latin typeface="Avenir"/>
                <a:ea typeface="Avenir"/>
                <a:cs typeface="Avenir"/>
                <a:sym typeface="Avenir"/>
              </a:rPr>
              <a:t>the permissible level.</a:t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6389800" y="1850846"/>
            <a:ext cx="493673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4E5E0"/>
                </a:solidFill>
                <a:latin typeface="Avenir"/>
                <a:ea typeface="Avenir"/>
                <a:cs typeface="Avenir"/>
                <a:sym typeface="Avenir"/>
              </a:rPr>
              <a:t>Red lights glow as the temperature is beyond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4E5E0"/>
                </a:solidFill>
                <a:latin typeface="Avenir"/>
                <a:ea typeface="Avenir"/>
                <a:cs typeface="Avenir"/>
                <a:sym typeface="Avenir"/>
              </a:rPr>
              <a:t>the permissible level.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Demonstration Video Links</a:t>
            </a:r>
            <a:endParaRPr/>
          </a:p>
        </p:txBody>
      </p:sp>
      <p:pic>
        <p:nvPicPr>
          <p:cNvPr descr="A picture containing nature&#10;&#10;Description automatically generated" id="130" name="Google Shape;130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0075" y="3772852"/>
            <a:ext cx="3625850" cy="27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 txBox="1"/>
          <p:nvPr/>
        </p:nvSpPr>
        <p:spPr>
          <a:xfrm>
            <a:off x="985421" y="2006353"/>
            <a:ext cx="7445884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YouTube Video Link :- </a:t>
            </a:r>
            <a:r>
              <a:rPr lang="en-US" sz="2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https://youtu.be/lZjHSfEq4Eg</a:t>
            </a:r>
            <a:endParaRPr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ockprintVTI">
  <a:themeElements>
    <a:clrScheme name="Custom 69">
      <a:dk1>
        <a:srgbClr val="000000"/>
      </a:dk1>
      <a:lt1>
        <a:srgbClr val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2021-04-09T17:31:46Z</dcterms:created>
  <dc:creator>Deepankar Varma</dc:creator>
</cp:coreProperties>
</file>